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07" r:id="rId5"/>
    <p:sldId id="256" r:id="rId6"/>
    <p:sldId id="257" r:id="rId7"/>
    <p:sldId id="258" r:id="rId8"/>
    <p:sldId id="259" r:id="rId9"/>
    <p:sldId id="260" r:id="rId10"/>
    <p:sldId id="265" r:id="rId11"/>
    <p:sldId id="266" r:id="rId12"/>
    <p:sldId id="262" r:id="rId13"/>
    <p:sldId id="263" r:id="rId14"/>
    <p:sldId id="264" r:id="rId15"/>
    <p:sldId id="267" r:id="rId16"/>
    <p:sldId id="270" r:id="rId17"/>
    <p:sldId id="271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1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297" r:id="rId35"/>
    <p:sldId id="300" r:id="rId36"/>
    <p:sldId id="298" r:id="rId37"/>
    <p:sldId id="299" r:id="rId38"/>
    <p:sldId id="272" r:id="rId39"/>
    <p:sldId id="301" r:id="rId40"/>
    <p:sldId id="302" r:id="rId41"/>
    <p:sldId id="303" r:id="rId42"/>
    <p:sldId id="304" r:id="rId43"/>
    <p:sldId id="305" r:id="rId44"/>
    <p:sldId id="30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24:16.89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24:17.26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24575,'0'0'-8191</inkml:trace>
  <inkml:trace contextRef="#ctx0" brushRef="#br0" timeOffset="1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24:21.94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24:22.9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3056 24575,'79'-292'0,"-49"191"0,289-883 0,-307 948 0,16-42 0,20-94 0,-39 108 0,3-90 0,-6 56 0,7-46 0,8-208 0,-20 261 0,-3-70 0,-3 113 0,2 27 0,-1-29 0,4 36 0,-2 0 0,0 1 0,-6-22 0,-2-17 0,9 39 0,-4-24 0,5 35 0,-1-1 0,1 1 0,-1 0 0,0 0 0,1 0 0,-1 0 0,0 0 0,0 0 0,0 0 0,-1 0 0,1 0 0,-2-2 0,2 4 0,1 0 0,-1-1 0,1 1 0,-1 0 0,1 0 0,-1-1 0,0 1 0,1 0 0,-1 0 0,0 0 0,1 0 0,-1 0 0,1 0 0,-1 0 0,0 0 0,1 0 0,-1 0 0,0 0 0,1 1 0,-1-1 0,1 0 0,-1 0 0,1 1 0,-1-1 0,0 0 0,1 1 0,-1 0 0,-16 12 0,15-11 0,-36 39 0,-43 58 0,-12 14 0,86-105 43,3-5-151,-1 2 0,1-1-1,0 0 1,0 1 0,1 0-1,0 0 1,0 0 0,0 0-1,0 0 1,1 1 0,-1-1-1,-1 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24:24.95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1 313 24575,'13'-10'0,"0"-1"0,-1-1 0,0 0 0,13-18 0,-1 3 0,-17 20 0,-1 0 0,0 0 0,0 0 0,-1-1 0,1 0 0,-2 0 0,1 0 0,-1-1 0,0 0 0,-1 1 0,0-1 0,0 0 0,-1-1 0,1-10 0,-2 17 0,-1 1 0,1 0 0,0 0 0,0 0 0,0 0 0,1 0 0,-1 0 0,0 0 0,1 0 0,-1 0 0,1 1 0,0-1 0,-1 1 0,1-1 0,0 1 0,0-1 0,0 1 0,0 0 0,3-1 0,4-2 0,0 0 0,-1 0 0,16-3 0,3-3 0,-25 9 0,1-1 0,0 1 0,0-1 0,0 1 0,0 0 0,0 0 0,1 0 0,-1 0 0,0 1 0,0 0 0,1-1 0,-1 1 0,0 0 0,1 0 0,-1 1 0,0-1 0,0 1 0,0 0 0,5 1 0,14 13 0,0 1 0,-1 0 0,-1 2 0,-1 0 0,19 24 0,3 0 0,-34-34 0,283 306 0,-246-256 0,-10-14 0,64 66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24:32.88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84 807 24575,'12'-170'0,"0"-7"0,-13-253 0,-3 409 0,-1 19 0,-1 12 0,3-2 0,1 0 0,0 1 0,1-1 0,-2 13 0,3-13 0,-1 0 0,0 0 0,-1 0 0,0 0 0,-4 10 0,-2 12 0,7-21 0,-1-1 0,0 0 0,-1 0 0,-5 12 0,7-19 0,0 1 0,1-1 0,-1 0 0,0 0 0,0 0 0,0 0 0,0 1 0,0-1 0,0 0 0,0 0 0,0-1 0,0 1 0,-1 0 0,1 0 0,0-1 0,0 1 0,-1 0 0,1-1 0,0 1 0,-1-1 0,1 0 0,-1 0 0,1 1 0,-1-1 0,1 0 0,-1 0 0,1 0 0,0 0 0,-1-1 0,1 1 0,-3-1 0,4 1 0,0 0 0,0 0 0,0 0 0,-1 0 0,1 0 0,0 0 0,0 0 0,0 0 0,0 0 0,-1 0 0,1 0 0,0 0 0,0-1 0,0 1 0,0 0 0,0 0 0,-1 0 0,1 0 0,0 0 0,0 0 0,0-1 0,0 1 0,0 0 0,0 0 0,0 0 0,0 0 0,0-1 0,0 1 0,-1 0 0,1 0 0,0 0 0,0 0 0,0-1 0,0 1 0,0 0 0,0 0 0,0 0 0,0 0 0,0-1 0,1 1 0,-1 0 0,6-10 0,17-10 0,-19 17 0,6-8 0,0 0 0,-1-1 0,0 0 0,-1-1 0,-1 0 0,8-17 0,5-8 0,-14 26 0,-4 7 0,0 0 0,1 0 0,0 0 0,6-8 0,-9 12 0,0 1 0,1-1 0,-1 1 0,1-1 0,-1 1 0,1-1 0,-1 1 0,1 0 0,-1-1 0,1 1 0,-1 0 0,1-1 0,0 1 0,-1 0 0,1 0 0,-1 0 0,1-1 0,0 1 0,-1 0 0,1 0 0,0 0 0,-1 0 0,1 0 0,0 0 0,-1 0 0,1 1 0,0-1 0,-1 0 0,1 0 0,-1 0 0,1 1 0,0-1 0,-1 0 0,1 0 0,-1 1 0,1-1 0,-1 1 0,1-1 0,-1 0 0,1 1 0,-1-1 0,1 1 0,-1-1 0,0 1 0,1-1 0,-1 1 0,1 1 0,36 38 334,-28-31-759,0 0 1,-1 0-1,8 12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24:35.49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94 807 24575,'2'-52'0,"15"-79"0,-6 57 0,22-124 0,-10 66 0,-16 90 0,-2 19 0,-1-1 0,-1 1 0,-2-1 0,-1-43 0,0 66 0,0 0 0,0 0 0,0 1 0,0-1 0,0 0 0,0 0 0,-1 1 0,1-1 0,0 0 0,0 1 0,-1-1 0,1 0 0,0 1 0,-1-1 0,1 0 0,0 1 0,-1-1 0,1 1 0,-1-1 0,1 1 0,-1-1 0,0 1 0,1-1 0,-2 0 0,2 1 0,-1 0 0,0 0 0,0 0 0,1 0 0,-1 0 0,0 1 0,0-1 0,1 0 0,-1 0 0,0 1 0,0-1 0,1 0 0,-1 1 0,0-1 0,1 1 0,-1-1 0,1 1 0,-2 0 0,-26 34 0,24-31 0,3-1 0,-15 20 0,-1-2 0,-24 25 0,20-23 0,17-17 0,-1-1 0,1 0 0,-1 0 0,0 0 0,-1-1 0,-6 5 0,12-9 0,0 1 0,0-1 0,-1 0 0,1 0 0,0 0 0,0 0 0,0 0 0,0 1 0,0-1 0,-1 0 0,1 0 0,0 0 0,0 0 0,0 0 0,0 0 0,-1 0 0,1 0 0,0 0 0,0 0 0,0 0 0,-1 0 0,1 1 0,0-1 0,0 0 0,0-1 0,-1 1 0,1 0 0,0 0 0,0 0 0,0 0 0,0 0 0,-1 0 0,1 0 0,0 0 0,0 0 0,0 0 0,-1 0 0,1 0 0,0-1 0,0 1 0,0 0 0,0 0 0,0 0 0,0 0 0,-1 0 0,1-1 0,3-10 0,10-12 0,7 3 0,0 1 0,2 2 0,0 0 0,31-18 0,-47 31 0,-1 1 0,1 0 0,0 0 0,0 0 0,10-3 0,-14 6 0,-1 0 0,1 0 0,0-1 0,-1 1 0,1 0 0,-1 0 0,1 1 0,0-1 0,-1 0 0,1 0 0,-1 1 0,1-1 0,-1 1 0,1-1 0,-1 1 0,1 0 0,-1 0 0,0-1 0,1 1 0,-1 0 0,0 0 0,1 0 0,-1 1 0,0-1 0,0 0 0,0 0 0,1 3 0,4 4 0,0 0 0,1 0 0,0 0 0,0-1 0,0 0 0,1 0 0,0-1 0,1 0 0,-1 0 0,1-1 0,16 7 0,-1-1 172,-16-8-364,0 0 0,0 1 0,0 0 0,-1 0-1,1 1 1,-1 0 0,7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24:38.0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414 560 24575,'-28'-31'0,"1"-1"0,-31-51 0,-13-17 0,24 48 0,-56-52 0,83 84 0,12 11 0,-1 1 0,-14-12 0,23 19 0,-1 1 0,1 0 0,0 0 0,-1-1 0,1 1 0,0 0 0,-1 0 0,1 0 0,0 0 0,-1 0 0,1-1 0,0 1 0,-1 0 0,1 0 0,0 0 0,-1 0 0,1 0 0,-1 0 0,1 0 0,0 0 0,-1 0 0,1 0 0,0 0 0,-1 1 0,1-1 0,-1 0 0,1 0 0,0 0 0,-1 0 0,1 1 0,0-1 0,-1 0 0,1 0 0,0 0 0,0 1 0,-1-1 0,1 0 0,0 1 0,0-1 0,-1 0 0,1 1 0,0-1 0,0 0 0,0 1 0,0-1 0,0 0 0,-1 1 0,1-1 0,0 0 0,0 1 0,0 0 0,-3 24 0,3-22 0,-1 223 0,2-109 0,1-133 0,1 0 0,0 1 0,1-1 0,1 1 0,0-1 0,13-25 0,-9 22 0,-1 0 0,-1 0 0,-1-1 0,7-36 0,-4-61 0,-8 101 0,-1 10 0,1 0 0,0 0 0,-1 1 0,2-1 0,2-9 0,-3 13 0,0 1 0,-1-1 0,1 1 0,0-1 0,0 1 0,1-1 0,-1 1 0,0 0 0,0 0 0,1-1 0,-1 1 0,0 0 0,1 0 0,-1 1 0,1-1 0,-1 0 0,1 0 0,0 1 0,-1-1 0,1 1 0,0-1 0,-1 1 0,1 0 0,2-1 0,156-3 341,-5 0-2047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24:57.511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6927-D0B3-C543-0E50-8961D1CFF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46198-0365-CB73-2A17-9C4F1B9BE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53720-F642-CCFF-DBD4-7997A944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A4147-2925-A343-99D6-9DE26763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E0184-F696-6FD6-A6CF-0DBA2EB4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24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7797-BAE8-F1D1-30C9-2E9A36A5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61545-E030-9FD5-A59C-EA4C544A7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DCD8C-F155-1E13-0FD1-27B4879A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3E641-615F-0E8A-3C82-5095030BE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4DFD3-33BE-8737-D9C4-37A34B62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3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63F0DE-102B-D733-0D47-EB54771BF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C031B-E8B5-6A0B-94E0-08E0175BF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34AB2-387F-11D1-E3D2-C4634AE6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D41F0-5105-007F-8FF2-4B7C0D64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28DE5-A321-356B-36E9-8D70211E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41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E6B2-0F4F-14F3-DF1A-D8C5FDB6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46E8-ABA9-A4C7-B3A5-FC3C1C3D9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D9E09-C09E-B98A-AA7E-79C89969B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4BBD-D304-34A6-863E-F07446A2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F6C4D-ECE2-430A-1496-062EA9C7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80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57C2-87E8-EF90-158E-03FCE629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B60FC-DB24-B22F-D2AE-CEE08070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E746B-87F4-A2A7-64F9-021EAAD4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8365D-4BB7-01CF-F91C-0146887F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860A6-DA9C-773C-A519-14465019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38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1EEE-2380-9130-3B3F-DDB9D617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3C0E-4C80-7D53-628A-E506EEA8F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448EF-423B-CF9D-2037-FB188C4AC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5E56E-B595-92FF-8E57-93BE70B08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B4E51-4867-E3A2-0D4C-A0F42D1C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49439-EFCE-C088-C089-5710CC81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86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034F-A1CE-D972-7BE2-DC149711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5B5EA-CEDC-E11C-882C-96E8DDECA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A32DE-9D0B-BF45-B370-B5F924923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A6321-8981-28CB-FEDE-9FC59B0C5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4E80E-A7BD-8BB5-70BA-12411D726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D25B32-0CDA-E18F-DA7E-6C3BC1A7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38123-D2D5-BF7D-1511-24E173D1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CA887-277B-00E6-F128-8906A86C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89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CB7D-B2BB-EA01-20CE-D91181A1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9C44A-E590-3216-9451-672BC3041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1BE13-13B0-B355-1D5F-ED936C527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40AAF-46D5-3861-5DF3-000E9D17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999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5535D-B7AA-2138-E790-52BBAFB8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3E141-3D3E-56A7-766C-7DB3122E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9010-04EB-23DF-1B1B-61E3899F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32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842F-018A-8287-1C20-CC58CEE2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06A2A-74C9-1801-CE73-492AC8808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3A644-BC07-BA61-AE30-51A19FD2F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3267F-819C-FDA1-8BFD-3D8F60B59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AF242-B456-713D-07D6-71E46AB9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B411A-A349-90F4-0899-503C3433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89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0FD1-F265-C9CC-18E6-52001C28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D63C2-FB2F-EDE1-7E26-CACBCCDF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3267C-ABB0-7BD3-39BA-49F8B9DE4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156C1-40FF-DDD4-2DF4-671BAE66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EA37A-47CE-CF8E-9151-DC6F6F41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C8A21-BE33-A054-CF43-51FE016E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16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D6C98F-85F7-2325-62D9-F49048FE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BEEEE-DD37-C125-9E38-25B04B85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C47AA-53A6-BBEE-CC15-6C3DC4F80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C9ECB-8EFE-4B53-BADA-CFB443751E4A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14A58-43BA-5937-0899-E6426977F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8B34E-F2A3-98A1-7FE8-5BB1F4150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D94BB-1E45-40DD-A227-E888819B34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71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1.png"/><Relationship Id="rId18" Type="http://schemas.openxmlformats.org/officeDocument/2006/relationships/customXml" Target="../ink/ink9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33.png"/><Relationship Id="rId2" Type="http://schemas.openxmlformats.org/officeDocument/2006/relationships/image" Target="../media/image26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openxmlformats.org/officeDocument/2006/relationships/customXml" Target="../ink/ink2.xml"/><Relationship Id="rId15" Type="http://schemas.openxmlformats.org/officeDocument/2006/relationships/image" Target="../media/image32.png"/><Relationship Id="rId10" Type="http://schemas.openxmlformats.org/officeDocument/2006/relationships/customXml" Target="../ink/ink5.xml"/><Relationship Id="rId4" Type="http://schemas.openxmlformats.org/officeDocument/2006/relationships/image" Target="../media/image27.png"/><Relationship Id="rId9" Type="http://schemas.openxmlformats.org/officeDocument/2006/relationships/image" Target="../media/image29.png"/><Relationship Id="rId14" Type="http://schemas.openxmlformats.org/officeDocument/2006/relationships/customXml" Target="../ink/ink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4D8F40-1E04-2864-D2C5-9B491BA4970F}"/>
              </a:ext>
            </a:extLst>
          </p:cNvPr>
          <p:cNvSpPr txBox="1"/>
          <p:nvPr/>
        </p:nvSpPr>
        <p:spPr>
          <a:xfrm>
            <a:off x="2116478" y="2332233"/>
            <a:ext cx="8387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Segmentation with Clustering</a:t>
            </a:r>
          </a:p>
        </p:txBody>
      </p:sp>
    </p:spTree>
    <p:extLst>
      <p:ext uri="{BB962C8B-B14F-4D97-AF65-F5344CB8AC3E}">
        <p14:creationId xmlns:p14="http://schemas.microsoft.com/office/powerpoint/2010/main" val="3814620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53A93B5-842B-4B84-7CED-FC0EC6012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9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4738DC6-C8B4-117F-71E7-B2132F9BE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672250-8ACD-0151-8906-5E831FE32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2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FD5644A-ACC2-99EE-75D9-198E03615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04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211251-26CB-5236-F9EF-80F973889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6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B69EED-9319-86FD-ABF7-FBC5A504D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12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8042101-D6A9-7AB8-4407-180328E3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1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32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7D0608D-6126-D10F-995C-C1AA53063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41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CE6F96F-2B50-552A-8147-5C3D6749A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0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F4E2C8A-4D12-452B-3D24-D381C0D55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A693CC6-1ACB-C438-CE48-2EE4D1579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FE255FD-9C66-4EE6-BCB5-B9E8BC309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thletic game, sport, screenshot&#10;&#10;Description automatically generated">
            <a:extLst>
              <a:ext uri="{FF2B5EF4-FFF2-40B4-BE49-F238E27FC236}">
                <a16:creationId xmlns:a16="http://schemas.microsoft.com/office/drawing/2014/main" id="{959D811F-9D55-DE81-00B2-1A5C84558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75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E467AD-22C4-B06C-E04D-5B43AFC98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1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92054D56-0695-12E4-6E9E-FF5448273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6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ED603CF8-2636-4A33-55FA-45B792E41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90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31A3D781-32DD-B263-91B6-821374734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85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71AE433-4473-49AD-17B8-5DD1DB033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9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560131-822E-6531-2549-3973C55EA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7825AF-D5B9-8052-6154-7E965F180AE9}"/>
              </a:ext>
            </a:extLst>
          </p:cNvPr>
          <p:cNvGrpSpPr/>
          <p:nvPr/>
        </p:nvGrpSpPr>
        <p:grpSpPr>
          <a:xfrm>
            <a:off x="10409353" y="1266260"/>
            <a:ext cx="596880" cy="1164240"/>
            <a:chOff x="10409353" y="1266260"/>
            <a:chExt cx="596880" cy="11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1D1BE8-1559-A236-AC87-E096E3DE258E}"/>
                    </a:ext>
                  </a:extLst>
                </p14:cNvPr>
                <p14:cNvContentPartPr/>
                <p14:nvPr/>
              </p14:nvContentPartPr>
              <p14:xfrm>
                <a:off x="10549393" y="2349500"/>
                <a:ext cx="360" cy="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1D1BE8-1559-A236-AC87-E096E3DE258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13393" y="231350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84A399C-93D6-5B90-D905-CAC80E5ACE30}"/>
                    </a:ext>
                  </a:extLst>
                </p14:cNvPr>
                <p14:cNvContentPartPr/>
                <p14:nvPr/>
              </p14:nvContentPartPr>
              <p14:xfrm>
                <a:off x="10549393" y="2349500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84A399C-93D6-5B90-D905-CAC80E5ACE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13393" y="231350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51CBDE-4966-AAAD-FECF-DD8D0D0ED50E}"/>
                    </a:ext>
                  </a:extLst>
                </p14:cNvPr>
                <p14:cNvContentPartPr/>
                <p14:nvPr/>
              </p14:nvContentPartPr>
              <p14:xfrm>
                <a:off x="10583233" y="2366420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51CBDE-4966-AAAD-FECF-DD8D0D0ED5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47233" y="23304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9A9737-A1B1-D2C5-6F90-A96150621F24}"/>
                    </a:ext>
                  </a:extLst>
                </p14:cNvPr>
                <p14:cNvContentPartPr/>
                <p14:nvPr/>
              </p14:nvContentPartPr>
              <p14:xfrm>
                <a:off x="10583233" y="1266260"/>
                <a:ext cx="208440" cy="1100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9A9737-A1B1-D2C5-6F90-A96150621F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47233" y="1230620"/>
                  <a:ext cx="280080" cy="11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697D1E-386B-16DE-6484-3A60B58D760B}"/>
                    </a:ext>
                  </a:extLst>
                </p14:cNvPr>
                <p14:cNvContentPartPr/>
                <p14:nvPr/>
              </p14:nvContentPartPr>
              <p14:xfrm>
                <a:off x="10646593" y="1495940"/>
                <a:ext cx="359640" cy="254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697D1E-386B-16DE-6484-3A60B58D76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10953" y="1459940"/>
                  <a:ext cx="4312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D954D8-7676-4226-1D68-8F6E5547B06F}"/>
                    </a:ext>
                  </a:extLst>
                </p14:cNvPr>
                <p14:cNvContentPartPr/>
                <p14:nvPr/>
              </p14:nvContentPartPr>
              <p14:xfrm>
                <a:off x="10409353" y="2050340"/>
                <a:ext cx="91080" cy="290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D954D8-7676-4226-1D68-8F6E5547B0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73353" y="2014340"/>
                  <a:ext cx="1627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CA130EB-2E32-82CE-ACBB-444518983176}"/>
                    </a:ext>
                  </a:extLst>
                </p14:cNvPr>
                <p14:cNvContentPartPr/>
                <p14:nvPr/>
              </p14:nvContentPartPr>
              <p14:xfrm>
                <a:off x="10748473" y="2139620"/>
                <a:ext cx="158040" cy="290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CA130EB-2E32-82CE-ACBB-4445189831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12473" y="2103620"/>
                  <a:ext cx="229680" cy="36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3EA3BB-4255-98AF-E965-DBE1E92A0A2D}"/>
                  </a:ext>
                </a:extLst>
              </p14:cNvPr>
              <p14:cNvContentPartPr/>
              <p14:nvPr/>
            </p14:nvContentPartPr>
            <p14:xfrm>
              <a:off x="9651193" y="3375500"/>
              <a:ext cx="163440" cy="201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3EA3BB-4255-98AF-E965-DBE1E92A0A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15553" y="3339500"/>
                <a:ext cx="2350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6E6CB0-B48C-DA3F-2331-6011A6CE8401}"/>
                  </a:ext>
                </a:extLst>
              </p14:cNvPr>
              <p14:cNvContentPartPr/>
              <p14:nvPr/>
            </p14:nvContentPartPr>
            <p14:xfrm>
              <a:off x="9668920" y="3411973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6E6CB0-B48C-DA3F-2331-6011A6CE84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2920" y="3376333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8114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BD707110-B7E2-05E3-55F9-E74CA5CCA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2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9206E01-C939-3D1F-0830-C107B8E75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4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6926390-271F-2FDB-AF13-84482089C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32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5AD8AB-5280-A423-9BF8-DC8A1A7DE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9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CC0D90E-5B33-CDA7-18AD-A85839A36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68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A9557E6-F0BC-E88E-33EC-FCA0B26A8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13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01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E885887-5257-DAD3-25EA-A684329CF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1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99FDD4C-6143-5710-5AC5-5EA0B427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01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CD9F2A16-49D0-D8BB-77BD-43C1B19CA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44"/>
            <a:ext cx="12192000" cy="707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62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99E240FF-1641-1FBC-8EC5-561DBEFD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" y="0"/>
            <a:ext cx="12118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55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, letter&#10;&#10;Description automatically generated">
            <a:extLst>
              <a:ext uri="{FF2B5EF4-FFF2-40B4-BE49-F238E27FC236}">
                <a16:creationId xmlns:a16="http://schemas.microsoft.com/office/drawing/2014/main" id="{13223334-0D80-81CD-EE8D-632F0F64D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40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E441872-DC02-7B24-E718-E5F03FB87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427"/>
            <a:ext cx="12192000" cy="698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3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3739841-8E4C-3AF3-5262-248FB943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5C734D5-A3B2-5479-3C1F-D86D5FA21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15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95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650F54D-7EDD-11B6-64D1-39C88505A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65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0D0779E-5D09-2817-CC5A-EA7183044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3A92D41-2EC4-2F3D-6A15-57953FA66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2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ABFE05-432C-DA56-D27D-2DED91472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10678CD4-F23C-9A93-9926-E8744B131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0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567BA4FB-6F27-F719-3917-09F0C9AF2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4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E812CF1F-5BCD-F749-A97A-AFE86B57E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979667" cy="6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88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E35DE9DD501749BCC2F1E5892C6E81" ma:contentTypeVersion="4" ma:contentTypeDescription="Create a new document." ma:contentTypeScope="" ma:versionID="c780bb462de92cc06fe962f0a9710b7c">
  <xsd:schema xmlns:xsd="http://www.w3.org/2001/XMLSchema" xmlns:xs="http://www.w3.org/2001/XMLSchema" xmlns:p="http://schemas.microsoft.com/office/2006/metadata/properties" xmlns:ns2="b92c99ac-861f-444e-a849-6b6a7463cdff" targetNamespace="http://schemas.microsoft.com/office/2006/metadata/properties" ma:root="true" ma:fieldsID="9e78ebf0d600ee6d6c790af0e5da9f62" ns2:_="">
    <xsd:import namespace="b92c99ac-861f-444e-a849-6b6a7463cd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2c99ac-861f-444e-a849-6b6a7463cd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267345-C4F8-4DE4-A482-199FD47F2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2c99ac-861f-444e-a849-6b6a7463cd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017A09-C831-41EE-858C-502DF081A8D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D122604-77D5-43EA-896B-8451F3D2FB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</Words>
  <Application>Microsoft Office PowerPoint</Application>
  <PresentationFormat>Widescreen</PresentationFormat>
  <Paragraphs>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Praveen Kumar Shukla [MUJ]</dc:creator>
  <cp:lastModifiedBy>Mahir Rohatgi</cp:lastModifiedBy>
  <cp:revision>15</cp:revision>
  <dcterms:created xsi:type="dcterms:W3CDTF">2023-02-20T05:57:32Z</dcterms:created>
  <dcterms:modified xsi:type="dcterms:W3CDTF">2024-05-09T03:29:28Z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0x010100ECE35DE9DD501749BCC2F1E5892C6E81</vt:lpwstr>
  </property>
</Properties>
</file>